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664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048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9632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1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8740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957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713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20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53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7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4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115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808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14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750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518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54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08313" y="383179"/>
            <a:ext cx="8915399" cy="670921"/>
          </a:xfrm>
        </p:spPr>
        <p:txBody>
          <a:bodyPr>
            <a:normAutofit fontScale="25000" lnSpcReduction="20000"/>
          </a:bodyPr>
          <a:lstStyle/>
          <a:p>
            <a:pPr algn="r" rtl="1"/>
            <a:r>
              <a:rPr lang="fa-IR" sz="24000" dirty="0" smtClean="0">
                <a:solidFill>
                  <a:srgbClr val="FF0000"/>
                </a:solidFill>
                <a:cs typeface="B Traffic" panose="00000400000000000000" pitchFamily="2" charset="-78"/>
              </a:rPr>
              <a:t>واحد پژوهش برگزار می کند:</a:t>
            </a:r>
          </a:p>
          <a:p>
            <a:pPr algn="r" rtl="1"/>
            <a:r>
              <a:rPr lang="fa-IR" sz="8000" dirty="0">
                <a:solidFill>
                  <a:schemeClr val="accent1">
                    <a:lumMod val="75000"/>
                  </a:schemeClr>
                </a:solidFill>
                <a:cs typeface="B Traffic" panose="00000400000000000000" pitchFamily="2" charset="-78"/>
              </a:rPr>
              <a:t/>
            </a:r>
            <a:br>
              <a:rPr lang="fa-IR" sz="8000" dirty="0">
                <a:solidFill>
                  <a:schemeClr val="accent1">
                    <a:lumMod val="75000"/>
                  </a:schemeClr>
                </a:solidFill>
                <a:cs typeface="B Traffic" panose="00000400000000000000" pitchFamily="2" charset="-78"/>
              </a:rPr>
            </a:br>
            <a:r>
              <a:rPr lang="fa-IR" sz="19200" dirty="0" smtClean="0">
                <a:solidFill>
                  <a:schemeClr val="accent1">
                    <a:lumMod val="75000"/>
                  </a:schemeClr>
                </a:solidFill>
                <a:cs typeface="B Traffic" panose="00000400000000000000" pitchFamily="2" charset="-78"/>
              </a:rPr>
              <a:t>کارگاه آموزشی </a:t>
            </a:r>
            <a:r>
              <a:rPr lang="fa-IR" sz="19200" dirty="0">
                <a:solidFill>
                  <a:schemeClr val="accent1">
                    <a:lumMod val="75000"/>
                  </a:schemeClr>
                </a:solidFill>
                <a:cs typeface="B Traffic" panose="00000400000000000000" pitchFamily="2" charset="-78"/>
              </a:rPr>
              <a:t>روش تحقیق در </a:t>
            </a:r>
            <a:r>
              <a:rPr lang="fa-IR" sz="19200" dirty="0" smtClean="0">
                <a:solidFill>
                  <a:schemeClr val="accent1">
                    <a:lumMod val="75000"/>
                  </a:schemeClr>
                </a:solidFill>
                <a:cs typeface="B Traffic" panose="00000400000000000000" pitchFamily="2" charset="-78"/>
              </a:rPr>
              <a:t/>
            </a:r>
            <a:br>
              <a:rPr lang="fa-IR" sz="19200" dirty="0" smtClean="0">
                <a:solidFill>
                  <a:schemeClr val="accent1">
                    <a:lumMod val="75000"/>
                  </a:schemeClr>
                </a:solidFill>
                <a:cs typeface="B Traffic" panose="00000400000000000000" pitchFamily="2" charset="-78"/>
              </a:rPr>
            </a:br>
            <a:r>
              <a:rPr lang="fa-IR" sz="19200" b="1" i="1" dirty="0" smtClean="0">
                <a:solidFill>
                  <a:schemeClr val="accent1">
                    <a:lumMod val="75000"/>
                  </a:schemeClr>
                </a:solidFill>
                <a:cs typeface="B Traffic" panose="00000400000000000000" pitchFamily="2" charset="-78"/>
              </a:rPr>
              <a:t>علوم </a:t>
            </a:r>
            <a:r>
              <a:rPr lang="fa-IR" sz="19200" b="1" i="1" dirty="0">
                <a:solidFill>
                  <a:schemeClr val="accent1">
                    <a:lumMod val="75000"/>
                  </a:schemeClr>
                </a:solidFill>
                <a:cs typeface="B Traffic" panose="00000400000000000000" pitchFamily="2" charset="-78"/>
              </a:rPr>
              <a:t>انسانی و </a:t>
            </a:r>
            <a:r>
              <a:rPr lang="fa-IR" sz="19200" b="1" i="1" dirty="0" smtClean="0">
                <a:solidFill>
                  <a:schemeClr val="accent1">
                    <a:lumMod val="75000"/>
                  </a:schemeClr>
                </a:solidFill>
                <a:cs typeface="B Traffic" panose="00000400000000000000" pitchFamily="2" charset="-78"/>
              </a:rPr>
              <a:t>علوم رفتاری</a:t>
            </a:r>
          </a:p>
          <a:p>
            <a:pPr algn="r" rtl="1"/>
            <a:endParaRPr lang="fa-IR" sz="16000" dirty="0" smtClean="0">
              <a:solidFill>
                <a:schemeClr val="accent1">
                  <a:lumMod val="75000"/>
                </a:schemeClr>
              </a:solidFill>
              <a:cs typeface="B Traffic" panose="00000400000000000000" pitchFamily="2" charset="-78"/>
            </a:endParaRPr>
          </a:p>
          <a:p>
            <a:pPr algn="r" rtl="1">
              <a:lnSpc>
                <a:spcPct val="120000"/>
              </a:lnSpc>
              <a:spcBef>
                <a:spcPts val="0"/>
              </a:spcBef>
            </a:pPr>
            <a:r>
              <a:rPr lang="fa-IR" sz="14400" dirty="0" smtClean="0">
                <a:solidFill>
                  <a:srgbClr val="00B050"/>
                </a:solidFill>
                <a:cs typeface="B Traffic" panose="00000400000000000000" pitchFamily="2" charset="-78"/>
              </a:rPr>
              <a:t>آغاز ثبت نام: 1395/07/26</a:t>
            </a:r>
          </a:p>
          <a:p>
            <a:pPr algn="r" rtl="1">
              <a:lnSpc>
                <a:spcPct val="120000"/>
              </a:lnSpc>
              <a:spcBef>
                <a:spcPts val="0"/>
              </a:spcBef>
            </a:pPr>
            <a:r>
              <a:rPr lang="fa-IR" sz="14400" dirty="0" smtClean="0">
                <a:solidFill>
                  <a:srgbClr val="00B050"/>
                </a:solidFill>
                <a:cs typeface="B Traffic" panose="00000400000000000000" pitchFamily="2" charset="-78"/>
              </a:rPr>
              <a:t>پایان ثبت نام: 1395/08/02</a:t>
            </a:r>
          </a:p>
          <a:p>
            <a:pPr algn="r" rtl="1">
              <a:lnSpc>
                <a:spcPct val="120000"/>
              </a:lnSpc>
              <a:spcBef>
                <a:spcPts val="0"/>
              </a:spcBef>
            </a:pPr>
            <a:r>
              <a:rPr lang="fa-IR" sz="14400" dirty="0" smtClean="0">
                <a:solidFill>
                  <a:srgbClr val="FF0000"/>
                </a:solidFill>
                <a:cs typeface="B Traffic" panose="00000400000000000000" pitchFamily="2" charset="-78"/>
              </a:rPr>
              <a:t>تاریخ برگزاری: 3، 10، 17 و 24 آبان ماه </a:t>
            </a:r>
            <a:r>
              <a:rPr lang="fa-IR" sz="14400" dirty="0" smtClean="0">
                <a:solidFill>
                  <a:srgbClr val="00B050"/>
                </a:solidFill>
                <a:cs typeface="B Traffic" panose="00000400000000000000" pitchFamily="2" charset="-78"/>
              </a:rPr>
              <a:t/>
            </a:r>
            <a:br>
              <a:rPr lang="fa-IR" sz="14400" dirty="0" smtClean="0">
                <a:solidFill>
                  <a:srgbClr val="00B050"/>
                </a:solidFill>
                <a:cs typeface="B Traffic" panose="00000400000000000000" pitchFamily="2" charset="-78"/>
              </a:rPr>
            </a:br>
            <a:r>
              <a:rPr lang="fa-IR" sz="14400" dirty="0" smtClean="0">
                <a:solidFill>
                  <a:srgbClr val="00B050"/>
                </a:solidFill>
                <a:cs typeface="B Traffic" panose="00000400000000000000" pitchFamily="2" charset="-78"/>
              </a:rPr>
              <a:t>ساعت برگزاری: 18 تا 20 عصر </a:t>
            </a:r>
          </a:p>
          <a:p>
            <a:pPr algn="r" rtl="1">
              <a:lnSpc>
                <a:spcPct val="120000"/>
              </a:lnSpc>
              <a:spcBef>
                <a:spcPts val="0"/>
              </a:spcBef>
            </a:pPr>
            <a:r>
              <a:rPr lang="fa-IR" sz="12800" dirty="0" smtClean="0">
                <a:solidFill>
                  <a:srgbClr val="00B050"/>
                </a:solidFill>
                <a:cs typeface="B Traffic" panose="00000400000000000000" pitchFamily="2" charset="-78"/>
              </a:rPr>
              <a:t>مکان: سالن کنفرانس پیامبر </a:t>
            </a:r>
            <a:r>
              <a:rPr lang="fa-IR" sz="12800" dirty="0" smtClean="0">
                <a:solidFill>
                  <a:srgbClr val="00B050"/>
                </a:solidFill>
                <a:cs typeface="B Traffic" panose="00000400000000000000" pitchFamily="2" charset="-78"/>
              </a:rPr>
              <a:t>اعظم</a:t>
            </a:r>
            <a:r>
              <a:rPr lang="fa-IR" sz="12800" dirty="0" smtClean="0">
                <a:solidFill>
                  <a:srgbClr val="00B050"/>
                </a:solidFill>
                <a:cs typeface="B Traffic" panose="00000400000000000000" pitchFamily="2" charset="-78"/>
              </a:rPr>
              <a:t>(ص)</a:t>
            </a:r>
            <a:r>
              <a:rPr lang="fa-IR" sz="12800" dirty="0" smtClean="0">
                <a:solidFill>
                  <a:srgbClr val="00B050"/>
                </a:solidFill>
                <a:cs typeface="B Traffic" panose="00000400000000000000" pitchFamily="2" charset="-78"/>
              </a:rPr>
              <a:t> </a:t>
            </a:r>
            <a:r>
              <a:rPr lang="fa-IR" sz="12800" dirty="0" smtClean="0">
                <a:solidFill>
                  <a:srgbClr val="00B050"/>
                </a:solidFill>
                <a:cs typeface="B Traffic" panose="00000400000000000000" pitchFamily="2" charset="-78"/>
              </a:rPr>
              <a:t>پردیس علامه طباطبایی</a:t>
            </a:r>
            <a:r>
              <a:rPr lang="fa-IR" sz="12800" dirty="0">
                <a:solidFill>
                  <a:schemeClr val="accent1">
                    <a:lumMod val="75000"/>
                  </a:schemeClr>
                </a:solidFill>
                <a:cs typeface="B Traffic" panose="00000400000000000000" pitchFamily="2" charset="-78"/>
              </a:rPr>
              <a:t/>
            </a:r>
            <a:br>
              <a:rPr lang="fa-IR" sz="12800" dirty="0">
                <a:solidFill>
                  <a:schemeClr val="accent1">
                    <a:lumMod val="75000"/>
                  </a:schemeClr>
                </a:solidFill>
                <a:cs typeface="B Traffic" panose="00000400000000000000" pitchFamily="2" charset="-78"/>
              </a:rPr>
            </a:br>
            <a:endParaRPr lang="en-US" sz="12800" dirty="0">
              <a:solidFill>
                <a:schemeClr val="accent1">
                  <a:lumMod val="75000"/>
                </a:schemeClr>
              </a:solidFill>
              <a:cs typeface="B Traffic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313354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 Traffic</vt:lpstr>
      <vt:lpstr>Century Gothic</vt:lpstr>
      <vt:lpstr>Wingdings 3</vt:lpstr>
      <vt:lpstr>Wisp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pazhohesh</dc:creator>
  <cp:lastModifiedBy>pazhohesh</cp:lastModifiedBy>
  <cp:revision>4</cp:revision>
  <dcterms:created xsi:type="dcterms:W3CDTF">2016-10-17T08:42:17Z</dcterms:created>
  <dcterms:modified xsi:type="dcterms:W3CDTF">2016-10-17T09:00:46Z</dcterms:modified>
</cp:coreProperties>
</file>